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189" autoAdjust="0"/>
  </p:normalViewPr>
  <p:slideViewPr>
    <p:cSldViewPr snapToGrid="0">
      <p:cViewPr varScale="1">
        <p:scale>
          <a:sx n="33" d="100"/>
          <a:sy n="33" d="100"/>
        </p:scale>
        <p:origin x="1032" y="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"hostname" =&gt; "localhost",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"ipaddress" =&gt; "127.0.0.1",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"ssl_port"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"hostname" =&gt; "localhost",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"ipaddress" =&gt; "127.0.0.1",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"port" =&gt;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"ssl_port" =&gt;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inlude_recipe </a:t>
            </a:r>
            <a:r>
              <a:rPr lang="en-US" dirty="0">
                <a:latin typeface="Courier New" panose="02070309020205020404" pitchFamily="49" charset="0"/>
                <a:cs typeface="Courier New" panose="02070309020205020404" pitchFamily="49" charset="0"/>
              </a:rPr>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2"/>
            <a:ext cx="14404273" cy="459170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"hostname" =&gt; "localhost",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"ipaddress" =&gt; "127.0.0.1",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"ssl_port"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ec2-52-8-71-11.us-west-1.</a:t>
            </a:r>
            <a:r>
              <a:rPr lang="en-US" dirty="0" smtClean="0">
                <a:latin typeface="Courier New" panose="02070309020205020404" pitchFamily="49" charset="0"/>
                <a:cs typeface="Courier New" panose="02070309020205020404" pitchFamily="49" charset="0"/>
              </a:rPr>
              <a:t>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52.8.71.11</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"hostname"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ec2-52-8-71-11.us-west-1.</a:t>
            </a:r>
            <a:r>
              <a:rPr lang="en-US" sz="2400" dirty="0" smtClean="0">
                <a:latin typeface="Courier New" panose="02070309020205020404" pitchFamily="49" charset="0"/>
                <a:cs typeface="Courier New" panose="02070309020205020404" pitchFamily="49" charset="0"/>
              </a:rPr>
              <a:t>compute.amazonaws.com",</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"ipaddress"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52.8.71.11</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"port" =&gt; 80,</a:t>
            </a:r>
          </a:p>
          <a:p>
            <a:r>
              <a:rPr lang="en-US" sz="2400" dirty="0">
                <a:latin typeface="Courier New" panose="02070309020205020404" pitchFamily="49" charset="0"/>
                <a:cs typeface="Courier New" panose="02070309020205020404" pitchFamily="49" charset="0"/>
              </a:rPr>
              <a:t>    "ssl_port" =&gt;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"hostname"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ec2-52-8-71-11.us-west-1.</a:t>
            </a:r>
            <a:r>
              <a:rPr lang="en-US" sz="2400" dirty="0" smtClean="0">
                <a:latin typeface="Courier New" panose="02070309020205020404" pitchFamily="49" charset="0"/>
                <a:cs typeface="Courier New" panose="02070309020205020404" pitchFamily="49" charset="0"/>
              </a:rPr>
              <a:t>compute.amazonaws.com",</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"ipaddress"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52.8.71.11</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"port" =&gt; 80,</a:t>
            </a:r>
          </a:p>
          <a:p>
            <a:r>
              <a:rPr lang="en-US" sz="2400" dirty="0">
                <a:latin typeface="Courier New" panose="02070309020205020404" pitchFamily="49" charset="0"/>
                <a:cs typeface="Courier New" panose="02070309020205020404" pitchFamily="49" charset="0"/>
              </a:rPr>
              <a:t>    "ssl_port" =&gt;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latin typeface="Inconsolata"/>
                <a:cs typeface="Inconsolata"/>
              </a:rPr>
              <a:t>knife </a:t>
            </a:r>
            <a:r>
              <a:rPr lang="en-US" dirty="0" err="1" smtClean="0">
                <a:latin typeface="Inconsolata"/>
                <a:cs typeface="Inconsolata"/>
              </a:rPr>
              <a:t>ssh</a:t>
            </a:r>
            <a:endParaRPr lang="en-US" dirty="0" smtClean="0">
              <a:latin typeface="Inconsolata"/>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16383</TotalTime>
  <Words>4924</Words>
  <Application>Microsoft Office PowerPoint</Application>
  <PresentationFormat>Custom</PresentationFormat>
  <Paragraphs>629</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2126</cp:revision>
  <cp:lastPrinted>2015-02-07T23:49:10Z</cp:lastPrinted>
  <dcterms:created xsi:type="dcterms:W3CDTF">2012-09-13T17:36:07Z</dcterms:created>
  <dcterms:modified xsi:type="dcterms:W3CDTF">2015-10-08T17:13:48Z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